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8" r:id="rId6"/>
    <p:sldId id="269" r:id="rId7"/>
    <p:sldId id="270" r:id="rId8"/>
    <p:sldId id="271" r:id="rId9"/>
    <p:sldId id="273" r:id="rId10"/>
    <p:sldId id="272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04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D942D-D95A-44EF-B84C-443D7D91F8FA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79476-B475-45A1-ABB6-AFAB8105903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134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környezetnevelés színtere a család után az óvodák és az iskolák.</a:t>
            </a:r>
          </a:p>
          <a:p>
            <a:r>
              <a:rPr lang="hu-HU" dirty="0" smtClean="0"/>
              <a:t>Budakeszin több olyan intézmény is van, ami már elnyerte az </a:t>
            </a:r>
            <a:r>
              <a:rPr lang="hu-HU" dirty="0" err="1" smtClean="0"/>
              <a:t>Ökoiskola</a:t>
            </a:r>
            <a:r>
              <a:rPr lang="hu-HU" dirty="0" smtClean="0"/>
              <a:t> díjat.</a:t>
            </a:r>
          </a:p>
          <a:p>
            <a:r>
              <a:rPr lang="hu-HU" dirty="0" smtClean="0"/>
              <a:t>Ezekkel az intézményekkel szeretnénk felkészíteni, megismertetni a gyerekekkel, hogy hogyan és mi módon óvhatjuk meg a Fölünket, védhetjük a környezetünket.</a:t>
            </a:r>
          </a:p>
          <a:p>
            <a:r>
              <a:rPr lang="hu-HU" dirty="0" smtClean="0"/>
              <a:t>A környezeti nevelés gyakorlata akkor lenne igazán gyakorlat, ha nem szorulna be a termei/ tantermek falai közé, a tanulmányi séták, a múzeum, az állatkert, az erdei iskolás megjelennének közvetlen tapasztalatot nyújtó, élményszerű tanulási környezetként.  </a:t>
            </a:r>
          </a:p>
          <a:p>
            <a:r>
              <a:rPr lang="hu-HU" dirty="0" smtClean="0"/>
              <a:t>A környezeti nevelés természet közeli, közvetlen tapasztalatokon, megfigyeléseken alapuló megvalósítása, a tevékenységközpontú módszerek alkalmazása könnyebb azoknak az óvodáknak/ iskoláknak, ahol a közelben tanösvény, kisebb erdő, vízpart található, hiszen ezek jó színteret biztosíthatnak a terepgyakorlatoknak. Nagy szükség lenne az iskolakert létrehozására. </a:t>
            </a:r>
          </a:p>
          <a:p>
            <a:r>
              <a:rPr lang="hu-HU" dirty="0" smtClean="0"/>
              <a:t>A jeles napok ünneplése, különböző akcióprogramok minden iskolában jó alkalmat teremtenek az együttgondolkodásra, a hagyományteremtésre, a közösséghez tartozás megerősítésére.</a:t>
            </a:r>
          </a:p>
          <a:p>
            <a:r>
              <a:rPr lang="hu-HU" dirty="0" smtClean="0"/>
              <a:t>Az iskolákban a hagyományos tantárgyakhoz kötött munkaközösségek megszervezése helyett az iskolai folyamatokhoz kapcsolódó munkacsoportokat célszerű létrehozni. Ezt a szerepet töltené be  A Zöld munkacsoport , amely az iskolai környezeti neveléshez kapcsolódó feladatok, tevékenységek koordinálását, megszervezését segíti a környezeti nevelési program megvalósulása érdekében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9476-B475-45A1-ABB6-AFAB8105903D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583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6DD-60CF-4E28-9D56-E3709CD44A0F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779E-B780-4014-BF17-71B04D25EF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989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6DD-60CF-4E28-9D56-E3709CD44A0F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779E-B780-4014-BF17-71B04D25EF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622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6DD-60CF-4E28-9D56-E3709CD44A0F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779E-B780-4014-BF17-71B04D25EF5F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703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6DD-60CF-4E28-9D56-E3709CD44A0F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779E-B780-4014-BF17-71B04D25EF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5589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6DD-60CF-4E28-9D56-E3709CD44A0F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779E-B780-4014-BF17-71B04D25EF5F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8563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6DD-60CF-4E28-9D56-E3709CD44A0F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779E-B780-4014-BF17-71B04D25EF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9519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6DD-60CF-4E28-9D56-E3709CD44A0F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779E-B780-4014-BF17-71B04D25EF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2032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6DD-60CF-4E28-9D56-E3709CD44A0F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779E-B780-4014-BF17-71B04D25EF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438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6DD-60CF-4E28-9D56-E3709CD44A0F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779E-B780-4014-BF17-71B04D25EF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636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6DD-60CF-4E28-9D56-E3709CD44A0F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779E-B780-4014-BF17-71B04D25EF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69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6DD-60CF-4E28-9D56-E3709CD44A0F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779E-B780-4014-BF17-71B04D25EF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41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6DD-60CF-4E28-9D56-E3709CD44A0F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779E-B780-4014-BF17-71B04D25EF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350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6DD-60CF-4E28-9D56-E3709CD44A0F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779E-B780-4014-BF17-71B04D25EF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427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6DD-60CF-4E28-9D56-E3709CD44A0F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779E-B780-4014-BF17-71B04D25EF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933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6DD-60CF-4E28-9D56-E3709CD44A0F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779E-B780-4014-BF17-71B04D25EF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564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6DD-60CF-4E28-9D56-E3709CD44A0F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779E-B780-4014-BF17-71B04D25EF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133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76DD-60CF-4E28-9D56-E3709CD44A0F}" type="datetimeFigureOut">
              <a:rPr lang="hu-HU" smtClean="0"/>
              <a:pPr/>
              <a:t>2020.01.20.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FC779E-B780-4014-BF17-71B04D25EF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286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30595" y="1412776"/>
            <a:ext cx="5826719" cy="1800200"/>
          </a:xfrm>
        </p:spPr>
        <p:txBody>
          <a:bodyPr/>
          <a:lstStyle/>
          <a:p>
            <a:r>
              <a:rPr lang="hu-HU" dirty="0" smtClean="0"/>
              <a:t>Zöld munkacsoport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2020. </a:t>
            </a:r>
            <a:r>
              <a:rPr lang="hu-HU" sz="2000" dirty="0" smtClean="0"/>
              <a:t>Január 20.Budakeszi</a:t>
            </a:r>
            <a:endParaRPr lang="hu-HU" sz="2000" dirty="0"/>
          </a:p>
        </p:txBody>
      </p:sp>
      <p:pic>
        <p:nvPicPr>
          <p:cNvPr id="6146" name="Picture 2" descr="A képen a következők lehetnek: növény, túra/szabadtéri és termész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2880320" cy="2135899"/>
          </a:xfrm>
          <a:prstGeom prst="rect">
            <a:avLst/>
          </a:prstGeom>
          <a:noFill/>
        </p:spPr>
      </p:pic>
      <p:pic>
        <p:nvPicPr>
          <p:cNvPr id="6148" name="Picture 4" descr="Képtalálat a következőre: „budakeszi városháza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1" y="4591049"/>
            <a:ext cx="864095" cy="926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91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Fakataszter felmérés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Szeretnénk egy jelenlegi állapotfelmérést, hogy milyen egészségi állapotban és fajösszetételben vannak a Budakeszi fák.</a:t>
            </a:r>
          </a:p>
          <a:p>
            <a:r>
              <a:rPr lang="hu-HU" dirty="0"/>
              <a:t>Fontos lenne ennek az elindítása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Picture 2" descr="A képen a következők lehetnek: növény, túra/szabadtéri és termész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428" y="332656"/>
            <a:ext cx="2052228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863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3123" y="181530"/>
            <a:ext cx="6347713" cy="132080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munkacsoport napirendjének egyeztetése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6131" y="1530660"/>
            <a:ext cx="6347713" cy="5210708"/>
          </a:xfrm>
        </p:spPr>
        <p:txBody>
          <a:bodyPr>
            <a:noAutofit/>
          </a:bodyPr>
          <a:lstStyle/>
          <a:p>
            <a:r>
              <a:rPr lang="hu-HU" b="1" dirty="0" smtClean="0"/>
              <a:t>1.Hol </a:t>
            </a:r>
            <a:r>
              <a:rPr lang="hu-HU" b="1" dirty="0" smtClean="0"/>
              <a:t>tartunk most?</a:t>
            </a:r>
          </a:p>
          <a:p>
            <a:r>
              <a:rPr lang="hu-HU" b="1" dirty="0" smtClean="0"/>
              <a:t>2.</a:t>
            </a:r>
            <a:r>
              <a:rPr lang="hu-HU" b="1" dirty="0" smtClean="0"/>
              <a:t>Zöld </a:t>
            </a:r>
            <a:r>
              <a:rPr lang="hu-HU" b="1" dirty="0" smtClean="0"/>
              <a:t>hulladék hasznosítási telep </a:t>
            </a:r>
            <a:r>
              <a:rPr lang="hu-HU" b="1" dirty="0" smtClean="0"/>
              <a:t>létrehozásának a kidolgozása (</a:t>
            </a:r>
            <a:r>
              <a:rPr lang="hu-HU" b="1" dirty="0" err="1" smtClean="0"/>
              <a:t>Sírkó</a:t>
            </a:r>
            <a:r>
              <a:rPr lang="hu-HU" b="1" dirty="0" smtClean="0"/>
              <a:t> Zoltán)</a:t>
            </a:r>
          </a:p>
          <a:p>
            <a:r>
              <a:rPr lang="hu-HU" b="1" dirty="0" smtClean="0"/>
              <a:t>3.Madártanösvény - </a:t>
            </a:r>
            <a:r>
              <a:rPr lang="hu-HU" b="1" dirty="0" err="1" smtClean="0"/>
              <a:t>Nagy-Kalló</a:t>
            </a:r>
            <a:r>
              <a:rPr lang="hu-HU" b="1" dirty="0" smtClean="0"/>
              <a:t> </a:t>
            </a:r>
            <a:r>
              <a:rPr lang="hu-HU" b="1" dirty="0" smtClean="0"/>
              <a:t>Szilvia </a:t>
            </a:r>
            <a:r>
              <a:rPr lang="hu-HU" b="1" dirty="0" smtClean="0"/>
              <a:t>– </a:t>
            </a:r>
            <a:r>
              <a:rPr lang="hu-HU" b="1" dirty="0" err="1" smtClean="0"/>
              <a:t>Sirkó</a:t>
            </a:r>
            <a:r>
              <a:rPr lang="hu-HU" b="1" dirty="0" smtClean="0"/>
              <a:t> </a:t>
            </a:r>
            <a:r>
              <a:rPr lang="hu-HU" b="1" dirty="0" smtClean="0"/>
              <a:t>Zoltán főkertész</a:t>
            </a:r>
          </a:p>
          <a:p>
            <a:r>
              <a:rPr lang="hu-HU" b="1" dirty="0" smtClean="0"/>
              <a:t>4.Fogadj </a:t>
            </a:r>
            <a:r>
              <a:rPr lang="hu-HU" b="1" dirty="0" smtClean="0"/>
              <a:t>örökbe egy </a:t>
            </a:r>
            <a:r>
              <a:rPr lang="hu-HU" b="1" dirty="0" smtClean="0"/>
              <a:t>közterületet (Somogyi </a:t>
            </a:r>
            <a:r>
              <a:rPr lang="hu-HU" b="1" dirty="0" smtClean="0"/>
              <a:t>Farkas József)</a:t>
            </a:r>
          </a:p>
          <a:p>
            <a:r>
              <a:rPr lang="hu-HU" b="1" dirty="0" smtClean="0"/>
              <a:t>5.Fásítás </a:t>
            </a:r>
            <a:r>
              <a:rPr lang="hu-HU" b="1" dirty="0" smtClean="0"/>
              <a:t>és virágosítás koncepció </a:t>
            </a:r>
            <a:r>
              <a:rPr lang="hu-HU" b="1" dirty="0" smtClean="0"/>
              <a:t>kidolgozása (Fő utca alsó szakasz, Őseink emlékműve alatti ingatlantól a  Fő utca szerviz út megújított szakasza további </a:t>
            </a:r>
            <a:r>
              <a:rPr lang="hu-HU" b="1" dirty="0" smtClean="0"/>
              <a:t>fenntartható virágágyások telepítése</a:t>
            </a:r>
            <a:r>
              <a:rPr lang="hu-HU" b="1" dirty="0" smtClean="0"/>
              <a:t>)</a:t>
            </a:r>
          </a:p>
          <a:p>
            <a:r>
              <a:rPr lang="hu-HU" b="1" dirty="0"/>
              <a:t>6. Környezetvédelmi </a:t>
            </a:r>
            <a:r>
              <a:rPr lang="hu-HU" b="1" dirty="0" smtClean="0"/>
              <a:t>rendezvény ( </a:t>
            </a:r>
            <a:r>
              <a:rPr lang="hu-HU" b="1" dirty="0"/>
              <a:t>Fenntarthatósági téma hét ) április 20-24. </a:t>
            </a:r>
            <a:r>
              <a:rPr lang="hu-HU" b="1" dirty="0" smtClean="0"/>
              <a:t>Matolcsy Miklós</a:t>
            </a:r>
          </a:p>
          <a:p>
            <a:r>
              <a:rPr lang="hu-HU" b="1" dirty="0" smtClean="0"/>
              <a:t>7. Fa </a:t>
            </a:r>
            <a:r>
              <a:rPr lang="hu-HU" b="1" dirty="0"/>
              <a:t>kataszter (</a:t>
            </a:r>
            <a:r>
              <a:rPr lang="hu-HU" b="1" dirty="0" err="1"/>
              <a:t>Sírkó</a:t>
            </a:r>
            <a:r>
              <a:rPr lang="hu-HU" b="1" dirty="0"/>
              <a:t> Zoltán</a:t>
            </a:r>
            <a:r>
              <a:rPr lang="hu-HU" b="1" dirty="0" smtClean="0"/>
              <a:t>)</a:t>
            </a:r>
            <a:endParaRPr lang="hu-HU" b="1" dirty="0" smtClean="0"/>
          </a:p>
          <a:p>
            <a:r>
              <a:rPr lang="hu-HU" b="1" dirty="0" smtClean="0"/>
              <a:t>8. Közösségi </a:t>
            </a:r>
            <a:r>
              <a:rPr lang="hu-HU" b="1" dirty="0"/>
              <a:t>kertek Rosta Gábor </a:t>
            </a:r>
            <a:r>
              <a:rPr lang="hu-HU" b="1" dirty="0" smtClean="0"/>
              <a:t>előadásában (</a:t>
            </a:r>
            <a:r>
              <a:rPr lang="hu-HU" b="1" dirty="0" err="1" smtClean="0"/>
              <a:t>Keresztúry</a:t>
            </a:r>
            <a:r>
              <a:rPr lang="hu-HU" b="1" dirty="0" smtClean="0"/>
              <a:t> </a:t>
            </a:r>
            <a:r>
              <a:rPr lang="hu-HU" b="1" dirty="0"/>
              <a:t>Miklós szervezésében -15 perc</a:t>
            </a:r>
            <a:r>
              <a:rPr lang="hu-HU" b="1" dirty="0" smtClean="0"/>
              <a:t>)</a:t>
            </a:r>
            <a:endParaRPr lang="hu-HU" b="1" dirty="0" smtClean="0"/>
          </a:p>
          <a:p>
            <a:endParaRPr lang="hu-HU" sz="2000" b="1" dirty="0" smtClean="0"/>
          </a:p>
          <a:p>
            <a:endParaRPr lang="hu-HU" sz="2400" b="1" dirty="0"/>
          </a:p>
        </p:txBody>
      </p:sp>
      <p:pic>
        <p:nvPicPr>
          <p:cNvPr id="4" name="Picture 2" descr="A képen a következők lehetnek: növény, túra/szabadtéri és termész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39"/>
            <a:ext cx="2232248" cy="1656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64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Hol tartunk most. </a:t>
            </a:r>
            <a:b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Pozitív fejlemények.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2276872"/>
            <a:ext cx="6347714" cy="4320480"/>
          </a:xfrm>
        </p:spPr>
        <p:txBody>
          <a:bodyPr>
            <a:normAutofit/>
          </a:bodyPr>
          <a:lstStyle/>
          <a:p>
            <a:pPr lvl="0"/>
            <a:r>
              <a:rPr lang="hu-HU" sz="2000" b="1" dirty="0" smtClean="0">
                <a:cs typeface="Times New Roman" pitchFamily="18" charset="0"/>
              </a:rPr>
              <a:t>Megtörtént a 2. közösségi komposztáló telepítése( Meggyes utca Pataki L. utca sarkán</a:t>
            </a:r>
            <a:r>
              <a:rPr lang="hu-HU" sz="2000" b="1" dirty="0" smtClean="0">
                <a:cs typeface="Times New Roman" pitchFamily="18" charset="0"/>
              </a:rPr>
              <a:t>)</a:t>
            </a:r>
          </a:p>
          <a:p>
            <a:pPr lvl="0"/>
            <a:r>
              <a:rPr lang="hu-HU" sz="2000" b="1" dirty="0" smtClean="0">
                <a:cs typeface="Times New Roman" pitchFamily="18" charset="0"/>
              </a:rPr>
              <a:t>További 3 közösségi komposztáló gyártás alatt.</a:t>
            </a:r>
          </a:p>
          <a:p>
            <a:pPr marL="0" lvl="0" indent="0">
              <a:buNone/>
            </a:pPr>
            <a:r>
              <a:rPr lang="hu-HU" sz="2000" b="1" dirty="0">
                <a:cs typeface="Times New Roman" pitchFamily="18" charset="0"/>
              </a:rPr>
              <a:t>	</a:t>
            </a:r>
            <a:r>
              <a:rPr lang="hu-HU" sz="2000" b="1" dirty="0" smtClean="0">
                <a:cs typeface="Times New Roman" pitchFamily="18" charset="0"/>
              </a:rPr>
              <a:t>Az egyiket valószínűleg a </a:t>
            </a:r>
            <a:r>
              <a:rPr lang="hu-HU" sz="2000" b="1" dirty="0" err="1" smtClean="0">
                <a:cs typeface="Times New Roman" pitchFamily="18" charset="0"/>
              </a:rPr>
              <a:t>Nagyszénászugi</a:t>
            </a:r>
            <a:r>
              <a:rPr lang="hu-HU" sz="2000" b="1" dirty="0" smtClean="0">
                <a:cs typeface="Times New Roman" pitchFamily="18" charset="0"/>
              </a:rPr>
              <a:t> 	Margaréta utcánál fogjuk telepíteni. (Szabó 	Ákos Péter egyezteti a körzet lakóival). További 	javaslatokat várunk.</a:t>
            </a:r>
            <a:endParaRPr lang="hu-HU" sz="2000" b="1" dirty="0" smtClean="0">
              <a:cs typeface="Times New Roman" pitchFamily="18" charset="0"/>
            </a:endParaRPr>
          </a:p>
          <a:p>
            <a:r>
              <a:rPr lang="hu-HU" sz="2000" b="1" dirty="0" smtClean="0">
                <a:cs typeface="Times New Roman" pitchFamily="18" charset="0"/>
              </a:rPr>
              <a:t>Depónia Nonprofit </a:t>
            </a:r>
            <a:r>
              <a:rPr lang="hu-HU" sz="2000" b="1" dirty="0" err="1" smtClean="0">
                <a:cs typeface="Times New Roman" pitchFamily="18" charset="0"/>
              </a:rPr>
              <a:t>Zrt</a:t>
            </a:r>
            <a:r>
              <a:rPr lang="hu-HU" sz="2000" b="1" dirty="0" smtClean="0">
                <a:cs typeface="Times New Roman" pitchFamily="18" charset="0"/>
              </a:rPr>
              <a:t>. 2 hetente szállítja el a szelektív </a:t>
            </a:r>
            <a:r>
              <a:rPr lang="hu-HU" sz="2000" b="1" dirty="0" smtClean="0">
                <a:cs typeface="Times New Roman" pitchFamily="18" charset="0"/>
              </a:rPr>
              <a:t>hulladékot, tavasszal szelektív hulladékgyűjtők kiszállításra kerülnek a szerződött partnerekhez.</a:t>
            </a:r>
            <a:endParaRPr lang="hu-HU" sz="2000" b="1" dirty="0" smtClean="0">
              <a:cs typeface="Times New Roman" pitchFamily="18" charset="0"/>
            </a:endParaRPr>
          </a:p>
          <a:p>
            <a:endParaRPr lang="hu-HU" sz="2000" dirty="0" smtClean="0">
              <a:cs typeface="Times New Roman" pitchFamily="18" charset="0"/>
            </a:endParaRPr>
          </a:p>
          <a:p>
            <a:endParaRPr lang="hu-HU" sz="2000" dirty="0" smtClean="0"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4" name="Picture 2" descr="A képen a következők lehetnek: növény, túra/szabadtéri és termész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0324" y="260648"/>
            <a:ext cx="2298159" cy="1656184"/>
          </a:xfrm>
          <a:prstGeom prst="rect">
            <a:avLst/>
          </a:prstGeom>
          <a:noFill/>
        </p:spPr>
      </p:pic>
      <p:pic>
        <p:nvPicPr>
          <p:cNvPr id="5" name="Picture 5" descr="Képtalálat a következőre: „újrahasznosítás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58116" y="4437387"/>
            <a:ext cx="2185884" cy="1644929"/>
          </a:xfrm>
          <a:prstGeom prst="rect">
            <a:avLst/>
          </a:prstGeom>
          <a:noFill/>
        </p:spPr>
      </p:pic>
      <p:pic>
        <p:nvPicPr>
          <p:cNvPr id="2050" name="Picture 2" descr="Z:\Korondy Tamás\Zöld munkacsoport\Zöld Munkacsoport gyűlés\III. gyűlés 2020. 01. 20\ppd képek\Közösségi komposztáló Meggyes ut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16" y="2564904"/>
            <a:ext cx="2123728" cy="12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Hol tartunk most. </a:t>
            </a:r>
            <a:b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Pozitív folyamatok.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932706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Szerződést kötöttünk Budakeszi Főkertészével: </a:t>
            </a:r>
            <a:r>
              <a:rPr lang="hu-HU" sz="2000" b="1" dirty="0" err="1" smtClean="0"/>
              <a:t>Sírkó</a:t>
            </a:r>
            <a:r>
              <a:rPr lang="hu-HU" sz="2000" b="1" dirty="0" smtClean="0"/>
              <a:t> Zoltánnal. </a:t>
            </a:r>
            <a:r>
              <a:rPr lang="hu-HU" sz="2000" b="1" dirty="0" smtClean="0">
                <a:sym typeface="Wingdings" panose="05000000000000000000" pitchFamily="2" charset="2"/>
              </a:rPr>
              <a:t></a:t>
            </a:r>
          </a:p>
          <a:p>
            <a:endParaRPr lang="hu-HU" sz="2000" b="1" dirty="0" smtClean="0"/>
          </a:p>
          <a:p>
            <a:r>
              <a:rPr lang="hu-HU" sz="2000" b="1" dirty="0" smtClean="0">
                <a:sym typeface="Wingdings" panose="05000000000000000000" pitchFamily="2" charset="2"/>
              </a:rPr>
              <a:t>Ágdarálási várólista formát helyeztünk el a BVV Kft weboldalán. </a:t>
            </a:r>
            <a:r>
              <a:rPr lang="hu-HU" sz="2000" b="1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hu-HU" sz="2000" b="1" dirty="0" smtClean="0">
              <a:sym typeface="Wingdings" panose="05000000000000000000" pitchFamily="2" charset="2"/>
            </a:endParaRPr>
          </a:p>
          <a:p>
            <a:r>
              <a:rPr lang="hu-HU" sz="2000" b="1" dirty="0" smtClean="0">
                <a:sym typeface="Wingdings" panose="05000000000000000000" pitchFamily="2" charset="2"/>
              </a:rPr>
              <a:t>Egyeztetéseket kezdtünk hulladékhasznosítási telep létrehozásáról. </a:t>
            </a:r>
          </a:p>
          <a:p>
            <a:endParaRPr lang="hu-HU" sz="2000" b="1" dirty="0"/>
          </a:p>
        </p:txBody>
      </p:sp>
      <p:pic>
        <p:nvPicPr>
          <p:cNvPr id="4" name="Picture 2" descr="A képen a következők lehetnek: növény, túra/szabadtéri és termész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483768" cy="1628800"/>
          </a:xfrm>
          <a:prstGeom prst="rect">
            <a:avLst/>
          </a:prstGeom>
          <a:noFill/>
        </p:spPr>
      </p:pic>
      <p:pic>
        <p:nvPicPr>
          <p:cNvPr id="3074" name="Picture 2" descr="Z:\Korondy Tamás\Zöld munkacsoport\Zöld Munkacsoport gyűlés\III. gyűlés 2020. 01. 20\Várólista ágdarálá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23762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Korondy Tamás\Zöld munkacsoport\Zöld Munkacsoport gyűlés\III. gyűlés 2020. 01. 20\ppd képek\Sirkó Zoltá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90" y="2204864"/>
            <a:ext cx="1476432" cy="147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Zöld hulladékhasznosítási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telep 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	Egyeztetést kezdeményeztünk,hogy van e olyan önkormányzati terület, amely alkalmas lehet egy zöld hulladékhasznosítási telep létrehozására.</a:t>
            </a:r>
          </a:p>
          <a:p>
            <a:pPr marL="0" indent="0">
              <a:buNone/>
            </a:pPr>
            <a:r>
              <a:rPr lang="hu-HU" dirty="0" smtClean="0"/>
              <a:t>Felmerült egy nagyon jó elhelyezkedésű terület, az új szennyvíztisztító környezetében. </a:t>
            </a:r>
          </a:p>
          <a:p>
            <a:pPr marL="0" indent="0">
              <a:buNone/>
            </a:pPr>
            <a:r>
              <a:rPr lang="hu-HU" dirty="0" smtClean="0"/>
              <a:t>Itt kerül kialakításra a Depónia által üzemeltetett szelektív hulladékgyűjtő udvar.</a:t>
            </a:r>
          </a:p>
          <a:p>
            <a:pPr marL="0" indent="0">
              <a:buNone/>
            </a:pPr>
            <a:r>
              <a:rPr lang="hu-HU" dirty="0" smtClean="0"/>
              <a:t>Mándoki tanya (tehenészet) közvetlen szomszédságában van.</a:t>
            </a:r>
          </a:p>
          <a:p>
            <a:pPr marL="0" indent="0">
              <a:buNone/>
            </a:pPr>
            <a:r>
              <a:rPr lang="hu-HU" dirty="0" smtClean="0"/>
              <a:t>Lehetőség nyílna, </a:t>
            </a:r>
            <a:r>
              <a:rPr lang="hu-HU" smtClean="0"/>
              <a:t>a stratégia </a:t>
            </a:r>
            <a:r>
              <a:rPr lang="hu-HU" dirty="0" smtClean="0"/>
              <a:t>tervünk megvalósítására, hogy zöld/ÖKO tudatos generáció felnevelését elősegítsük. 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Pilot program….(pályázaton is el lehet indulni)</a:t>
            </a:r>
          </a:p>
        </p:txBody>
      </p:sp>
      <p:sp>
        <p:nvSpPr>
          <p:cNvPr id="4" name="AutoShape 2" descr="Képtalálat a következőre: „komposztáló telep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099" name="Picture 3" descr="Z:\Korondy Tamás\Zöld munkacsoport\Zöld Munkacsoport gyűlés\III. gyűlés 2020. 01. 20\komposztáló telep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2204864"/>
            <a:ext cx="210231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Korondy Tamás\Zöld munkacsoport\Zöld Munkacsoport gyűlés\III. gyűlés 2020. 01. 20\komposztáló telep 2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62" y="3859543"/>
            <a:ext cx="212372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 képen a következők lehetnek: növény, túra/szabadtéri és termész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0324" y="260648"/>
            <a:ext cx="2298159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56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Madártanösvény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1844824"/>
            <a:ext cx="6347714" cy="4196539"/>
          </a:xfrm>
        </p:spPr>
        <p:txBody>
          <a:bodyPr>
            <a:normAutofit/>
          </a:bodyPr>
          <a:lstStyle/>
          <a:p>
            <a:r>
              <a:rPr lang="hu-HU" dirty="0" smtClean="0"/>
              <a:t>Szeretnénk létrehozni madártanösvényt, hogy gyermekeink közelébe tudjuk hozni az állatvilágot.</a:t>
            </a:r>
          </a:p>
          <a:p>
            <a:r>
              <a:rPr lang="hu-HU" dirty="0" smtClean="0"/>
              <a:t>Budakeszi környezetének gazdag élővilágát, városi környezetben, de természetes közegükben tudjuk bemutatni a gyermekeknek. </a:t>
            </a:r>
          </a:p>
          <a:p>
            <a:r>
              <a:rPr lang="hu-HU" dirty="0" smtClean="0"/>
              <a:t>Az erre alkalmas és egyéb funkciót be nem töltő helyszín, a budakeszi liget lenne.</a:t>
            </a:r>
          </a:p>
          <a:p>
            <a:r>
              <a:rPr lang="hu-HU" dirty="0" smtClean="0"/>
              <a:t>A tanösvény mentén különböző odúk és ismeretterjesztő táblák kerülnek kihelyezésre.</a:t>
            </a:r>
          </a:p>
          <a:p>
            <a:r>
              <a:rPr lang="hu-HU" dirty="0" smtClean="0"/>
              <a:t>Könnyen megközelíthető iskolások és óvodások számára.</a:t>
            </a:r>
          </a:p>
          <a:p>
            <a:r>
              <a:rPr lang="hu-HU" dirty="0" smtClean="0"/>
              <a:t>Készítjük a költségvetést hozzá. </a:t>
            </a:r>
            <a:endParaRPr lang="hu-HU" dirty="0"/>
          </a:p>
        </p:txBody>
      </p:sp>
      <p:pic>
        <p:nvPicPr>
          <p:cNvPr id="5122" name="Picture 2" descr="Z:\Korondy Tamás\Zöld munkacsoport\Zöld Munkacsoport gyűlés\III. gyűlés 2020. 01. 20\Madárbará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3810418"/>
            <a:ext cx="2183892" cy="14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Korondy Tamás\Zöld munkacsoport\Zöld Munkacsoport gyűlés\III. gyűlés 2020. 01. 20\mb_mintakert_tanosveny_nagy_tabla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16" y="2060848"/>
            <a:ext cx="2273632" cy="151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képen a következők lehetnek: növény, túra/szabadtéri és termész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428" y="332656"/>
            <a:ext cx="2052228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995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4.Fogadj örökbe egy közterületet (Somogyi Farkas József</a:t>
            </a:r>
            <a:r>
              <a:rPr lang="hu-HU" sz="2800" b="1" dirty="0"/>
              <a:t>)</a:t>
            </a:r>
            <a:br>
              <a:rPr lang="hu-HU" sz="2800" b="1" dirty="0"/>
            </a:b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Civil kezdeményezésre vetődik fel a téma.</a:t>
            </a:r>
          </a:p>
          <a:p>
            <a:r>
              <a:rPr lang="hu-HU" dirty="0" smtClean="0"/>
              <a:t>A tenni vágyó és akaró lakosság, magánszemélyek és társadalmi szervezetek/gazdasági társaságok.</a:t>
            </a:r>
          </a:p>
          <a:p>
            <a:r>
              <a:rPr lang="hu-HU" dirty="0" smtClean="0"/>
              <a:t>Az </a:t>
            </a:r>
            <a:r>
              <a:rPr lang="hu-HU" dirty="0"/>
              <a:t>önkormányzat jelölje ki az örökbe fogadható közterületeket. </a:t>
            </a:r>
          </a:p>
          <a:p>
            <a:r>
              <a:rPr lang="hu-HU" dirty="0"/>
              <a:t>Dolgozza ki az örökbe fogadás lehetőségének a konstrukcióit. (pályáztatás, támogatás)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Picture 2" descr="A képen a következők lehetnek: növény, túra/szabadtéri és termész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428" y="332656"/>
            <a:ext cx="2052228" cy="1368152"/>
          </a:xfrm>
          <a:prstGeom prst="rect">
            <a:avLst/>
          </a:prstGeom>
          <a:noFill/>
        </p:spPr>
      </p:pic>
      <p:pic>
        <p:nvPicPr>
          <p:cNvPr id="6146" name="Picture 2" descr="Z:\Korondy Tamás\Zöld munkacsoport\Zöld Munkacsoport gyűlés\III. gyűlés 2020. 01. 20\Fogadj örökbe\Fogadj örökbe közterül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13" y="2636912"/>
            <a:ext cx="2430243" cy="16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8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5.Fásítás és virágosítás koncepció kidolgozása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/>
              <a:t>Fő utca alsó </a:t>
            </a:r>
            <a:r>
              <a:rPr lang="hu-HU" b="1" dirty="0" smtClean="0"/>
              <a:t>szakaszának koncepcionális zöldfelület rendezési tervének kidolgozása.</a:t>
            </a:r>
          </a:p>
          <a:p>
            <a:r>
              <a:rPr lang="hu-HU" b="1" dirty="0" smtClean="0"/>
              <a:t>Őseink </a:t>
            </a:r>
            <a:r>
              <a:rPr lang="hu-HU" b="1" dirty="0"/>
              <a:t>emlékműve alatti </a:t>
            </a:r>
            <a:r>
              <a:rPr lang="hu-HU" b="1" dirty="0" smtClean="0"/>
              <a:t>ingatlan előtti terület, kitisztítása, tereprendezés, vízelvezető, és ültetés.</a:t>
            </a:r>
          </a:p>
          <a:p>
            <a:r>
              <a:rPr lang="hu-HU" b="1" dirty="0"/>
              <a:t>Fő utca szerviz út megújított </a:t>
            </a:r>
            <a:r>
              <a:rPr lang="hu-HU" b="1" dirty="0" smtClean="0"/>
              <a:t>és nemsokára átadásra kerülő Erdő utca - Kert utca </a:t>
            </a:r>
            <a:r>
              <a:rPr lang="hu-HU" b="1" dirty="0"/>
              <a:t>szakasza </a:t>
            </a:r>
            <a:r>
              <a:rPr lang="hu-HU" b="1" dirty="0" smtClean="0"/>
              <a:t>kb. 400 m hosszan fenntartásbarát zöldrendezési koncepció kidolgozása. (évelőágyások).</a:t>
            </a:r>
          </a:p>
          <a:p>
            <a:r>
              <a:rPr lang="hu-HU" b="1" dirty="0" smtClean="0"/>
              <a:t>Dózsa György téri piac átadására kertészeti munka előkészítése.</a:t>
            </a:r>
            <a:endParaRPr lang="hu-HU" dirty="0"/>
          </a:p>
          <a:p>
            <a:endParaRPr lang="hu-HU" b="1" dirty="0" smtClean="0"/>
          </a:p>
          <a:p>
            <a:pPr marL="0" indent="0">
              <a:buNone/>
            </a:pPr>
            <a:r>
              <a:rPr lang="hu-HU" b="1" dirty="0"/>
              <a:t>	</a:t>
            </a:r>
            <a:endParaRPr lang="hu-HU" dirty="0"/>
          </a:p>
        </p:txBody>
      </p:sp>
      <p:pic>
        <p:nvPicPr>
          <p:cNvPr id="4" name="Picture 2" descr="A képen a következők lehetnek: növény, túra/szabadtéri és termész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428" y="332656"/>
            <a:ext cx="2052228" cy="1368152"/>
          </a:xfrm>
          <a:prstGeom prst="rect">
            <a:avLst/>
          </a:prstGeom>
          <a:noFill/>
        </p:spPr>
      </p:pic>
      <p:pic>
        <p:nvPicPr>
          <p:cNvPr id="7170" name="Picture 2" descr="C:\Users\korondyt\Downloads\83247050_179754376563443_336668002844724428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87" y="2708920"/>
            <a:ext cx="2250109" cy="205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7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Fenntarthatósági témahét</a:t>
            </a:r>
            <a:b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Matolcsy Miklóssal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Az Emberi Erőforrások Minisztériuma a 2019/2020. tanév rendjéről szóló rendeletében </a:t>
            </a:r>
            <a:r>
              <a:rPr lang="hu-HU" b="1" dirty="0"/>
              <a:t>2020. április 20-24.</a:t>
            </a:r>
            <a:r>
              <a:rPr lang="hu-HU" dirty="0"/>
              <a:t> között hirdeti meg a Fenntarthatósági Témahetet, melynek kiemelt támogatója a </a:t>
            </a:r>
            <a:r>
              <a:rPr lang="hu-HU" b="1" dirty="0"/>
              <a:t>Kék Bolygó Klímavédelmi Alapítvány</a:t>
            </a:r>
            <a:r>
              <a:rPr lang="hu-HU" dirty="0"/>
              <a:t>. A Témahét kiemelt témái az </a:t>
            </a:r>
            <a:r>
              <a:rPr lang="hu-HU" b="1" dirty="0"/>
              <a:t>ENERGIA, a KLÍMAVÁLTOZÁS és az EGÉSZSÉGNEVELÉS</a:t>
            </a:r>
            <a:r>
              <a:rPr lang="hu-HU" dirty="0"/>
              <a:t>. A 2019/2020-s tanévben újdonságként az egész Kárpát-medencéből fogadjuk az iskolai regisztrációkat, így a határon túli iskolák is be tudnak kapcsolódni a Fenntarthatósági Témahét programjaiba</a:t>
            </a:r>
            <a:r>
              <a:rPr lang="hu-HU" dirty="0" smtClean="0"/>
              <a:t>.</a:t>
            </a:r>
          </a:p>
          <a:p>
            <a:r>
              <a:rPr lang="hu-HU" dirty="0" smtClean="0"/>
              <a:t>Matolcsy Miklós (</a:t>
            </a:r>
            <a:r>
              <a:rPr lang="hu-HU" dirty="0" err="1" smtClean="0"/>
              <a:t>pontvelem</a:t>
            </a:r>
            <a:r>
              <a:rPr lang="hu-HU" dirty="0"/>
              <a:t> </a:t>
            </a:r>
            <a:r>
              <a:rPr lang="hu-HU" dirty="0" smtClean="0"/>
              <a:t>ügyvezetője) a Fenntarthatósági témahét koordinátora. Felajánlotta, hogy a következő ülésünkre eljön és tájékoztat bennünket</a:t>
            </a:r>
          </a:p>
          <a:p>
            <a:r>
              <a:rPr lang="hu-HU" dirty="0" smtClean="0"/>
              <a:t>Kérte, hogy minden oktatási intézmény, aki még nem tette meg regisztráljon. </a:t>
            </a:r>
            <a:endParaRPr lang="hu-HU" dirty="0"/>
          </a:p>
          <a:p>
            <a:r>
              <a:rPr lang="hu-HU" dirty="0" smtClean="0"/>
              <a:t>Pályázaton is indulhatnak a regisztrált iskolák.</a:t>
            </a:r>
          </a:p>
          <a:p>
            <a:r>
              <a:rPr lang="hu-HU" dirty="0" smtClean="0"/>
              <a:t>Egyeztettük, hogy idén beajánlja (listára veteti) a Nagy Sándor József Gimnáziumot, hogy esetlegesen a kiválasztott iskola legyen, amit Áder János Köztársasági elnök úr meglátogat. Egyeztetni kell Borók Edit intézményvezetővel</a:t>
            </a:r>
          </a:p>
          <a:p>
            <a:endParaRPr lang="hu-HU" dirty="0"/>
          </a:p>
        </p:txBody>
      </p:sp>
      <p:pic>
        <p:nvPicPr>
          <p:cNvPr id="4" name="Picture 2" descr="A képen a következők lehetnek: növény, túra/szabadtéri és termész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428" y="332656"/>
            <a:ext cx="2052228" cy="1368152"/>
          </a:xfrm>
          <a:prstGeom prst="rect">
            <a:avLst/>
          </a:prstGeom>
          <a:noFill/>
        </p:spPr>
      </p:pic>
      <p:sp>
        <p:nvSpPr>
          <p:cNvPr id="5" name="AutoShape 2" descr="Képtalálat a következőre: „matolcsy miklós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4" descr="Képtalálat a következőre: „matolcsy miklós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6" descr="Képtalálat a következőre: „matolcsy miklós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8" descr="Képtalálat a következőre: „matolcsy miklós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0" descr="Képtalálat a következőre: „matolcsy miklós”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203" name="Picture 11" descr="Z:\Korondy Tamás\Zöld munkacsoport\Zöld Munkacsoport gyűlés\III. gyűlés 2020. 01. 20\Matolcsy Mikló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20" y="2924944"/>
            <a:ext cx="235344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2790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722</TotalTime>
  <Words>614</Words>
  <Application>Microsoft Office PowerPoint</Application>
  <PresentationFormat>Diavetítés a képernyőre (4:3 oldalarány)</PresentationFormat>
  <Paragraphs>67</Paragraphs>
  <Slides>10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Fazetta</vt:lpstr>
      <vt:lpstr>Zöld munkacsoport</vt:lpstr>
      <vt:lpstr>A munkacsoport napirendjének egyeztetése</vt:lpstr>
      <vt:lpstr>1. Hol tartunk most.  Pozitív fejlemények. </vt:lpstr>
      <vt:lpstr>1. Hol tartunk most.  Pozitív folyamatok.  </vt:lpstr>
      <vt:lpstr>2. Zöld hulladékhasznosítási telep  </vt:lpstr>
      <vt:lpstr>3. Madártanösvény</vt:lpstr>
      <vt:lpstr>4.Fogadj örökbe egy közterületet (Somogyi Farkas József) </vt:lpstr>
      <vt:lpstr>5.Fásítás és virágosítás koncepció kidolgozása</vt:lpstr>
      <vt:lpstr>6. Fenntarthatósági témahét Matolcsy Miklóssal</vt:lpstr>
      <vt:lpstr>7. Fakataszter felmérés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Zöld munkacsoport</dc:title>
  <dc:creator>korondyt</dc:creator>
  <cp:lastModifiedBy>korondyt</cp:lastModifiedBy>
  <cp:revision>55</cp:revision>
  <dcterms:created xsi:type="dcterms:W3CDTF">2019-11-08T07:57:19Z</dcterms:created>
  <dcterms:modified xsi:type="dcterms:W3CDTF">2020-01-20T15:40:08Z</dcterms:modified>
</cp:coreProperties>
</file>